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0" r:id="rId2"/>
    <p:sldId id="261" r:id="rId3"/>
    <p:sldId id="262" r:id="rId4"/>
    <p:sldId id="264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E7703-8056-4144-9000-55BC1870B85F}" type="datetimeFigureOut">
              <a:rPr lang="cs-CZ" smtClean="0"/>
              <a:t>15.3.2012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61987-FCB9-494F-8183-7289886BE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61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61987-FCB9-494F-8183-7289886BE26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393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61987-FCB9-494F-8183-7289886BE26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373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15.3.2012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15.3.2012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15.3.2012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15.3.2012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15.3.2012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15.3.2012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15.3.2012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15.3.2012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15.3.2012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15.3.2012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15.3.2012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C6FCEF9-A518-46B8-AD2B-12E6F1B4911F}" type="datetimeFigureOut">
              <a:rPr lang="cs-CZ" smtClean="0"/>
              <a:t>15.3.2012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0727" y="260648"/>
            <a:ext cx="8229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6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PŘÍDAVNÁ JMÉNA</a:t>
            </a:r>
            <a:endParaRPr lang="cs-CZ" sz="6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08197" y="1419890"/>
            <a:ext cx="7814704" cy="11541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-VYJADŘUJÍ VLASTNOSTI PODSTATNÝCH JMEN-</a:t>
            </a:r>
          </a:p>
          <a:p>
            <a:pPr algn="ctr"/>
            <a:r>
              <a:rPr lang="cs-CZ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-PTÁME SE NA NĚ: JAKÝ? KTERÝ? ČÍ?-</a:t>
            </a:r>
          </a:p>
          <a:p>
            <a:pPr algn="ctr"/>
            <a:r>
              <a:rPr lang="cs-CZ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-VĚTŠINOU KONČÍ NA DLOUHOU SAMOHLÁSKU (Á,É,Í,Ý)-</a:t>
            </a:r>
            <a:endParaRPr lang="cs-CZ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 descr="C:\Users\miloslav.dosek\AppData\Local\Microsoft\Windows\Temporary Internet Files\Content.IE5\8TPDDR0M\MP90043083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796203"/>
            <a:ext cx="1863060" cy="186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iloslav.dosek\AppData\Local\Microsoft\Windows\Temporary Internet Files\Content.IE5\DJZ100KN\MC90044040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04" y="2702947"/>
            <a:ext cx="1806173" cy="18061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Program Files (x86)\Microsoft Office\MEDIA\CAGCAT10\j0216858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425" y="5456475"/>
            <a:ext cx="1827212" cy="833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07504" y="4580201"/>
            <a:ext cx="392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VYSOKÁ, TĚŽKÁ, HNĚDÁ, </a:t>
            </a:r>
            <a:r>
              <a:rPr lang="cs-CZ" dirty="0" smtClean="0"/>
              <a:t>ŠNĚROVACÍ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442798" y="4764867"/>
            <a:ext cx="3001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MOHUTNÝ, TĚŽKÝ, POMALÝ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-28330" y="5688528"/>
            <a:ext cx="3788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MODERNÍ, RYCHLÉ, ŽLUTOČERVENÉ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14081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68360" y="878821"/>
            <a:ext cx="8239307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400" dirty="0" smtClean="0"/>
              <a:t>-VYJADŘUJÍ, KOMU NÁSLEDUJÍCÍ PODSTATNÉ JMÉNO PATŘÍ-</a:t>
            </a:r>
          </a:p>
          <a:p>
            <a:pPr algn="ctr"/>
            <a:r>
              <a:rPr lang="cs-CZ" sz="2400" dirty="0" smtClean="0"/>
              <a:t>-PTÁME SE: ČÍ?-</a:t>
            </a:r>
            <a:endParaRPr lang="cs-CZ" sz="2400" dirty="0"/>
          </a:p>
        </p:txBody>
      </p:sp>
      <p:pic>
        <p:nvPicPr>
          <p:cNvPr id="2050" name="Picture 2" descr="C:\Users\miloslav.dosek\AppData\Local\Microsoft\Windows\Temporary Internet Files\Content.IE5\JC2RFBJK\MC90034102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901" y="2060318"/>
            <a:ext cx="1806575" cy="155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miloslav.dosek\AppData\Local\Microsoft\Windows\Temporary Internet Files\Content.IE5\4XKNY0XK\MC90021328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2369" y="4701539"/>
            <a:ext cx="1820863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494219" y="5152967"/>
            <a:ext cx="21002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SOUSEDŮV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55776" y="2594889"/>
            <a:ext cx="17798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MATČINA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2" name="Picture 4" descr="C:\Users\miloslav.dosek\AppData\Local\Microsoft\Windows\Temporary Internet Files\Content.IE5\JC2RFBJK\MP900433053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504764"/>
            <a:ext cx="1354431" cy="188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45937" y="4409150"/>
            <a:ext cx="1617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PETRŮV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5124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PŘÍDAVNÁ JMÉNA - PŘIVLASTŇOVACÍ</a:t>
            </a:r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43542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4966" y="404664"/>
            <a:ext cx="85689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JMENNÉ TVARY</a:t>
            </a: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dirty="0" smtClean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2950" y="1484784"/>
            <a:ext cx="815223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/>
              <a:t>-NEOBSAHUJÍ DLOUHOU SAMOHLÁSKU (Á,É,Í,Ý) NA KONCI-</a:t>
            </a:r>
          </a:p>
          <a:p>
            <a:pPr algn="ctr"/>
            <a:r>
              <a:rPr lang="cs-CZ" sz="2400" dirty="0" smtClean="0"/>
              <a:t>-DNES SE JIŽ TOLIK NEPOUŽÍVAJÍ (KNIŽNÍ VÝRAZY)-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380714" y="2605266"/>
            <a:ext cx="63367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ZDRÁV</a:t>
            </a:r>
          </a:p>
          <a:p>
            <a:pPr algn="ctr"/>
            <a:r>
              <a:rPr lang="cs-CZ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MLÁD</a:t>
            </a:r>
          </a:p>
          <a:p>
            <a:pPr algn="ctr"/>
            <a:r>
              <a:rPr lang="cs-CZ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STÁR</a:t>
            </a:r>
          </a:p>
          <a:p>
            <a:pPr algn="ctr"/>
            <a:r>
              <a:rPr lang="cs-CZ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ŽIV</a:t>
            </a:r>
          </a:p>
        </p:txBody>
      </p:sp>
    </p:spTree>
    <p:extLst>
      <p:ext uri="{BB962C8B-B14F-4D97-AF65-F5344CB8AC3E}">
        <p14:creationId xmlns:p14="http://schemas.microsoft.com/office/powerpoint/2010/main" val="18606216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9357" y="404664"/>
            <a:ext cx="882047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STUPŇOVÁNÍ PŘÍDAVNÝCH JMEN</a:t>
            </a:r>
            <a:endParaRPr lang="cs-CZ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cs-CZ" sz="2400" b="1" dirty="0" smtClean="0"/>
          </a:p>
          <a:p>
            <a:endParaRPr lang="cs-CZ" dirty="0" smtClean="0"/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MALÝ – MENŠÍ - NEJMENŠÍ</a:t>
            </a:r>
          </a:p>
          <a:p>
            <a:pPr algn="ctr"/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LÍNÝ – LÍNĚJŠÍ – NEJLÍNĚJŠÍ</a:t>
            </a:r>
          </a:p>
          <a:p>
            <a:pPr algn="ctr"/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PROSTÝ – PROSTĚJŠÍ - NEJPROSTĚJŠÍ</a:t>
            </a:r>
          </a:p>
          <a:p>
            <a:pPr algn="ctr"/>
            <a:endParaRPr lang="cs-CZ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POZOR!</a:t>
            </a:r>
            <a:endParaRPr lang="cs-CZ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DOBRÝ – LEPŠÍ - NEJLEPŠÍ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7275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345</TotalTime>
  <Words>118</Words>
  <Application>Microsoft Office PowerPoint</Application>
  <PresentationFormat>Předvádění na obrazovce (4:3)</PresentationFormat>
  <Paragraphs>39</Paragraphs>
  <Slides>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Aerodynamika</vt:lpstr>
      <vt:lpstr>PŘÍDAVNÁ JMÉNA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PROCENTA %</dc:title>
  <dc:creator>Miloslav Došek</dc:creator>
  <cp:lastModifiedBy>Miloslav Došek</cp:lastModifiedBy>
  <cp:revision>42</cp:revision>
  <dcterms:created xsi:type="dcterms:W3CDTF">2012-02-27T20:09:33Z</dcterms:created>
  <dcterms:modified xsi:type="dcterms:W3CDTF">2012-03-15T20:13:52Z</dcterms:modified>
</cp:coreProperties>
</file>