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0" r:id="rId2"/>
    <p:sldId id="262" r:id="rId3"/>
    <p:sldId id="261" r:id="rId4"/>
    <p:sldId id="263" r:id="rId5"/>
    <p:sldId id="264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474" autoAdjust="0"/>
  </p:normalViewPr>
  <p:slideViewPr>
    <p:cSldViewPr>
      <p:cViewPr>
        <p:scale>
          <a:sx n="66" d="100"/>
          <a:sy n="66" d="100"/>
        </p:scale>
        <p:origin x="-1506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E7703-8056-4144-9000-55BC1870B85F}" type="datetimeFigureOut">
              <a:rPr lang="cs-CZ" smtClean="0"/>
              <a:t>12.3.2012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61987-FCB9-494F-8183-7289886BE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61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61987-FCB9-494F-8183-7289886BE26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393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61987-FCB9-494F-8183-7289886BE26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373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61987-FCB9-494F-8183-7289886BE26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373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61987-FCB9-494F-8183-7289886BE26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373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12.3.2012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12.3.2012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12.3.2012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12.3.2012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12.3.2012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12.3.2012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12.3.2012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12.3.2012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12.3.2012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12.3.2012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FCEF9-A518-46B8-AD2B-12E6F1B4911F}" type="datetimeFigureOut">
              <a:rPr lang="cs-CZ" smtClean="0"/>
              <a:t>12.3.2012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C6FCEF9-A518-46B8-AD2B-12E6F1B4911F}" type="datetimeFigureOut">
              <a:rPr lang="cs-CZ" smtClean="0"/>
              <a:t>12.3.2012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7A7FA33-16B4-4788-8439-D39353878FB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0727" y="260648"/>
            <a:ext cx="8229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cs-CZ" sz="4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PŘÍDAVNÁ JMÉNA - VZORY</a:t>
            </a:r>
            <a:endParaRPr lang="cs-CZ" sz="48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42268" y="1484784"/>
            <a:ext cx="7203480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JSOU, PODOBNĚ JAKO PODSTATNÁ JMÉNA, OHEBNÝM SLOVNÍM DRUHEM</a:t>
            </a:r>
          </a:p>
          <a:p>
            <a:pPr algn="ctr"/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LZE JE SKLOŇOVAT</a:t>
            </a: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44008" y="3573016"/>
            <a:ext cx="46362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TVRDÝ VZOR - </a:t>
            </a:r>
            <a:r>
              <a:rPr lang="cs-CZ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MLADÝ</a:t>
            </a:r>
            <a:endParaRPr lang="cs-CZ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0" y="3573016"/>
            <a:ext cx="44230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MĚKKÝ VZOR - </a:t>
            </a:r>
            <a:r>
              <a:rPr lang="cs-CZ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JARNÍ</a:t>
            </a:r>
            <a:endParaRPr lang="cs-CZ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263459" y="4797152"/>
            <a:ext cx="2203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Í</a:t>
            </a:r>
            <a:endParaRPr lang="cs-CZ" sz="9600" b="1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012160" y="4768800"/>
            <a:ext cx="220310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cs-CZ" sz="9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Ý</a:t>
            </a:r>
            <a:endParaRPr lang="cs-CZ" sz="9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126507" y="4261219"/>
            <a:ext cx="127310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 smtClean="0"/>
              <a:t>HLAVNÍ</a:t>
            </a:r>
          </a:p>
          <a:p>
            <a:pPr algn="ctr"/>
            <a:r>
              <a:rPr lang="cs-CZ" b="1" dirty="0" smtClean="0"/>
              <a:t>TELEVIZNÍ</a:t>
            </a:r>
          </a:p>
          <a:p>
            <a:pPr algn="ctr"/>
            <a:r>
              <a:rPr lang="cs-CZ" b="1" dirty="0" smtClean="0"/>
              <a:t>PODZIMNÍ</a:t>
            </a:r>
          </a:p>
          <a:p>
            <a:pPr algn="ctr"/>
            <a:r>
              <a:rPr lang="cs-CZ" b="1" dirty="0" smtClean="0"/>
              <a:t>OSOBNÍ</a:t>
            </a:r>
          </a:p>
          <a:p>
            <a:pPr algn="ctr"/>
            <a:r>
              <a:rPr lang="cs-CZ" b="1" dirty="0" smtClean="0"/>
              <a:t>VEDLEJŠÍ</a:t>
            </a:r>
          </a:p>
          <a:p>
            <a:pPr algn="ctr"/>
            <a:r>
              <a:rPr lang="cs-CZ" b="1" dirty="0" smtClean="0"/>
              <a:t>POSLEDNÍ</a:t>
            </a:r>
            <a:endParaRPr lang="cs-CZ" b="1" dirty="0"/>
          </a:p>
        </p:txBody>
      </p:sp>
      <p:sp>
        <p:nvSpPr>
          <p:cNvPr id="20" name="Obdélník 19"/>
          <p:cNvSpPr/>
          <p:nvPr/>
        </p:nvSpPr>
        <p:spPr>
          <a:xfrm>
            <a:off x="7380312" y="4255500"/>
            <a:ext cx="17636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smtClean="0"/>
              <a:t>DROBNÝ</a:t>
            </a:r>
          </a:p>
          <a:p>
            <a:pPr algn="ctr"/>
            <a:r>
              <a:rPr lang="cs-CZ" b="1" dirty="0" smtClean="0"/>
              <a:t>HRDÝ</a:t>
            </a:r>
          </a:p>
          <a:p>
            <a:pPr algn="ctr"/>
            <a:r>
              <a:rPr lang="cs-CZ" b="1" dirty="0" smtClean="0"/>
              <a:t>OPRÝSKANÝ</a:t>
            </a:r>
          </a:p>
          <a:p>
            <a:pPr algn="ctr"/>
            <a:r>
              <a:rPr lang="cs-CZ" b="1" dirty="0" smtClean="0"/>
              <a:t>VESELÝ</a:t>
            </a:r>
          </a:p>
          <a:p>
            <a:pPr algn="ctr"/>
            <a:r>
              <a:rPr lang="cs-CZ" b="1" dirty="0" smtClean="0"/>
              <a:t>ZLOBIVÝ</a:t>
            </a:r>
          </a:p>
          <a:p>
            <a:pPr algn="ctr"/>
            <a:r>
              <a:rPr lang="cs-CZ" b="1" dirty="0" smtClean="0"/>
              <a:t>PAMÁTNÝ</a:t>
            </a:r>
          </a:p>
        </p:txBody>
      </p:sp>
    </p:spTree>
    <p:extLst>
      <p:ext uri="{BB962C8B-B14F-4D97-AF65-F5344CB8AC3E}">
        <p14:creationId xmlns:p14="http://schemas.microsoft.com/office/powerpoint/2010/main" val="871408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11" grpId="0"/>
      <p:bldP spid="12" grpId="0"/>
      <p:bldP spid="15" grpId="0"/>
      <p:bldP spid="21" grpId="0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-252536" y="251994"/>
            <a:ext cx="9649072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VZOR JARNÍ JE VE VŠECH RODECH STEJNÝ</a:t>
            </a:r>
          </a:p>
          <a:p>
            <a:pPr algn="ctr"/>
            <a:r>
              <a:rPr lang="cs-CZ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</a:t>
            </a:r>
            <a:r>
              <a:rPr lang="cs-CZ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cs-CZ" sz="3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MLADÝ, MLADÁ, MLADÉ </a:t>
            </a:r>
          </a:p>
          <a:p>
            <a:pPr algn="ctr"/>
            <a:endParaRPr lang="cs-CZ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cs-CZ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</a:t>
            </a:r>
            <a:r>
              <a:rPr lang="cs-CZ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MLADÝ MUŽ (ROD MUŽSKÝ)</a:t>
            </a:r>
          </a:p>
          <a:p>
            <a:pPr algn="ctr"/>
            <a:endParaRPr lang="cs-CZ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cs-CZ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cs-CZ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    MLADÁ ŽENA (ROD ŽENSKÝ)</a:t>
            </a:r>
            <a:endParaRPr lang="cs-CZ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cs-CZ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cs-CZ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MLADÝ MLADÉ DÍTĚ (ROD STŘEDNÍ)</a:t>
            </a:r>
            <a:endParaRPr lang="cs-CZ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cs-CZ" dirty="0" smtClean="0"/>
          </a:p>
          <a:p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 flipV="1">
            <a:off x="1907704" y="5229200"/>
            <a:ext cx="1224136" cy="86409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1943708" y="5245518"/>
            <a:ext cx="1224136" cy="86409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miloslav.dosek\AppData\Local\Microsoft\Windows\Temporary Internet Files\Content.IE5\4XKNY0XK\MP90040105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949279"/>
            <a:ext cx="657409" cy="8219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miloslav.dosek\AppData\Local\Microsoft\Windows\Temporary Internet Files\Content.IE5\4XKNY0XK\MP90043078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184195"/>
            <a:ext cx="525699" cy="6963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miloslav.dosek\AppData\Local\Microsoft\Windows\Temporary Internet Files\Content.IE5\8TPDDR0M\MP900433097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532394"/>
            <a:ext cx="533426" cy="7989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621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66102" y="384595"/>
            <a:ext cx="8136904" cy="7909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TVRDÝ VZOR MLADÝ</a:t>
            </a:r>
          </a:p>
          <a:p>
            <a:pPr marL="457200" indent="-457200" algn="ctr">
              <a:buFontTx/>
              <a:buChar char="-"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JEDNOTNÉM ČÍSLE VŽDY TVRDÉ Y</a:t>
            </a:r>
          </a:p>
          <a:p>
            <a:pPr algn="ctr"/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(TABULKA NÍŽE)</a:t>
            </a:r>
          </a:p>
          <a:p>
            <a:pPr marL="457200" indent="-457200" algn="ctr">
              <a:buFontTx/>
              <a:buChar char="-"/>
            </a:pPr>
            <a:endParaRPr lang="cs-CZ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cs-CZ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768619"/>
              </p:ext>
            </p:extLst>
          </p:nvPr>
        </p:nvGraphicFramePr>
        <p:xfrm>
          <a:off x="1026142" y="2276872"/>
          <a:ext cx="7416824" cy="3833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462"/>
                <a:gridCol w="1656950"/>
                <a:gridCol w="1798756"/>
                <a:gridCol w="1909656"/>
              </a:tblGrid>
              <a:tr h="74065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PÁD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ROD MUŽSKÝ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ROD ŽENSKÝ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ROD STŘEDNÍ</a:t>
                      </a:r>
                      <a:endParaRPr lang="cs-CZ" sz="1800" dirty="0"/>
                    </a:p>
                  </a:txBody>
                  <a:tcPr/>
                </a:tc>
              </a:tr>
              <a:tr h="42910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1. KDO,</a:t>
                      </a:r>
                      <a:r>
                        <a:rPr lang="cs-CZ" sz="1600" baseline="0" dirty="0" smtClean="0"/>
                        <a:t> CO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</a:t>
                      </a:r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Ý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MLADÉ</a:t>
                      </a:r>
                      <a:endParaRPr lang="cs-CZ" dirty="0"/>
                    </a:p>
                  </a:txBody>
                  <a:tcPr/>
                </a:tc>
              </a:tr>
              <a:tr h="42910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2. KOHO,ČEHO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MLADÉHO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MLADÉHO</a:t>
                      </a:r>
                      <a:endParaRPr lang="cs-CZ" dirty="0"/>
                    </a:p>
                  </a:txBody>
                  <a:tcPr/>
                </a:tc>
              </a:tr>
              <a:tr h="42910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3. KOMU, ČEMU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MLADÉMU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MLADÉMU</a:t>
                      </a:r>
                      <a:endParaRPr lang="cs-CZ" dirty="0"/>
                    </a:p>
                  </a:txBody>
                  <a:tcPr/>
                </a:tc>
              </a:tr>
              <a:tr h="42910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4. KOHO, CO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MLADÉHO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MLADÉ</a:t>
                      </a:r>
                      <a:endParaRPr lang="cs-CZ" dirty="0"/>
                    </a:p>
                  </a:txBody>
                  <a:tcPr/>
                </a:tc>
              </a:tr>
              <a:tr h="42910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5. </a:t>
                      </a:r>
                      <a:r>
                        <a:rPr lang="cs-CZ" sz="1200" dirty="0" smtClean="0"/>
                        <a:t>OSLOVUJEME</a:t>
                      </a:r>
                    </a:p>
                    <a:p>
                      <a:r>
                        <a:rPr lang="cs-CZ" sz="1200" dirty="0" smtClean="0"/>
                        <a:t>     VOLÁME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MLADÝ!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MLADÁ!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MLADÉ!</a:t>
                      </a:r>
                      <a:endParaRPr lang="cs-CZ" dirty="0"/>
                    </a:p>
                  </a:txBody>
                  <a:tcPr/>
                </a:tc>
              </a:tr>
              <a:tr h="42910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6. (O) KOM,</a:t>
                      </a:r>
                      <a:r>
                        <a:rPr lang="cs-CZ" sz="1600" baseline="0" dirty="0" smtClean="0"/>
                        <a:t> ČEM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 MLADÉM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 MLADÉ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 MLADÉM</a:t>
                      </a:r>
                      <a:endParaRPr lang="cs-CZ" dirty="0"/>
                    </a:p>
                  </a:txBody>
                  <a:tcPr/>
                </a:tc>
              </a:tr>
              <a:tr h="42910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7.</a:t>
                      </a:r>
                      <a:r>
                        <a:rPr lang="cs-CZ" sz="1600" baseline="0" dirty="0" smtClean="0"/>
                        <a:t> (S) KÝM, ČÍM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 MLAD</a:t>
                      </a:r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ÝM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 MLADOU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 MLAD</a:t>
                      </a:r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ÝM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4354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384595"/>
            <a:ext cx="8136904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TVRDÝ VZOR MLADÝ</a:t>
            </a:r>
          </a:p>
          <a:p>
            <a:pPr marL="457200" indent="-457200" algn="ctr">
              <a:buFontTx/>
              <a:buChar char="-"/>
            </a:pPr>
            <a:r>
              <a:rPr lang="cs-CZ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MNOŽNÉM ČÍSLE V 1. A 5. PÁDĚ RODU MUŽSKÉHO        MĚKKÉ I</a:t>
            </a:r>
            <a:endParaRPr lang="cs-CZ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cs-CZ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668594"/>
              </p:ext>
            </p:extLst>
          </p:nvPr>
        </p:nvGraphicFramePr>
        <p:xfrm>
          <a:off x="1026142" y="2276872"/>
          <a:ext cx="7416824" cy="3833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462"/>
                <a:gridCol w="1656950"/>
                <a:gridCol w="1798756"/>
                <a:gridCol w="1909656"/>
              </a:tblGrid>
              <a:tr h="74065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PÁD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ROD MUŽSKÝ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ROD ŽENSKÝ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ROD STŘEDNÍ</a:t>
                      </a:r>
                      <a:endParaRPr lang="cs-CZ" sz="1800" dirty="0"/>
                    </a:p>
                  </a:txBody>
                  <a:tcPr/>
                </a:tc>
              </a:tr>
              <a:tr h="42910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1. KDO,</a:t>
                      </a:r>
                      <a:r>
                        <a:rPr lang="cs-CZ" sz="1600" baseline="0" dirty="0" smtClean="0"/>
                        <a:t> CO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</a:t>
                      </a:r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Í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MLADÁ</a:t>
                      </a:r>
                      <a:endParaRPr lang="cs-CZ" dirty="0"/>
                    </a:p>
                  </a:txBody>
                  <a:tcPr/>
                </a:tc>
              </a:tr>
              <a:tr h="42910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2. KOHO,ČEHO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MLADÝCH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MLADÝCH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MLADÝCH</a:t>
                      </a:r>
                      <a:endParaRPr lang="cs-CZ" dirty="0"/>
                    </a:p>
                  </a:txBody>
                  <a:tcPr/>
                </a:tc>
              </a:tr>
              <a:tr h="42910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3. KOMU, ČEMU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MLADÝM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MLADÝM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MLADÝM</a:t>
                      </a:r>
                      <a:endParaRPr lang="cs-CZ" dirty="0"/>
                    </a:p>
                  </a:txBody>
                  <a:tcPr/>
                </a:tc>
              </a:tr>
              <a:tr h="42910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4. KOHO, CO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MLADÁ</a:t>
                      </a:r>
                      <a:endParaRPr lang="cs-CZ" dirty="0"/>
                    </a:p>
                  </a:txBody>
                  <a:tcPr/>
                </a:tc>
              </a:tr>
              <a:tr h="42910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5. </a:t>
                      </a:r>
                      <a:r>
                        <a:rPr lang="cs-CZ" sz="1200" dirty="0" smtClean="0"/>
                        <a:t>OSLOVUJEME</a:t>
                      </a:r>
                    </a:p>
                    <a:p>
                      <a:r>
                        <a:rPr lang="cs-CZ" sz="1200" dirty="0" smtClean="0"/>
                        <a:t>     VOLÁME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</a:t>
                      </a:r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Í</a:t>
                      </a:r>
                      <a:r>
                        <a:rPr lang="cs-CZ" dirty="0" smtClean="0"/>
                        <a:t>!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MLADÉ!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MLADÁ!</a:t>
                      </a:r>
                      <a:endParaRPr lang="cs-CZ" dirty="0"/>
                    </a:p>
                  </a:txBody>
                  <a:tcPr/>
                </a:tc>
              </a:tr>
              <a:tr h="42910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6. (O) KOM,</a:t>
                      </a:r>
                      <a:r>
                        <a:rPr lang="cs-CZ" sz="1600" baseline="0" dirty="0" smtClean="0"/>
                        <a:t> ČEM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 MLADÝCH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 MLADÝCH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 MLADÝCH</a:t>
                      </a:r>
                      <a:endParaRPr lang="cs-CZ" dirty="0"/>
                    </a:p>
                  </a:txBody>
                  <a:tcPr/>
                </a:tc>
              </a:tr>
              <a:tr h="42910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7.</a:t>
                      </a:r>
                      <a:r>
                        <a:rPr lang="cs-CZ" sz="1600" baseline="0" dirty="0" smtClean="0"/>
                        <a:t> (S) KÝM, ČÍM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 MLAD</a:t>
                      </a:r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ÝMI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 MLAD</a:t>
                      </a:r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ÝMI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 MLAD</a:t>
                      </a:r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ÝMI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Ovál 2"/>
          <p:cNvSpPr/>
          <p:nvPr/>
        </p:nvSpPr>
        <p:spPr>
          <a:xfrm>
            <a:off x="2987824" y="3016222"/>
            <a:ext cx="1152128" cy="41277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 doprava 3"/>
          <p:cNvSpPr/>
          <p:nvPr/>
        </p:nvSpPr>
        <p:spPr>
          <a:xfrm>
            <a:off x="4716016" y="1485155"/>
            <a:ext cx="576064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2987824" y="4725144"/>
            <a:ext cx="1152128" cy="41277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871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384595"/>
            <a:ext cx="8136904" cy="11695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MĚKKÝ VZOR JARNÍ</a:t>
            </a:r>
          </a:p>
          <a:p>
            <a:pPr algn="ctr"/>
            <a:r>
              <a:rPr lang="cs-CZ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</a:p>
          <a:p>
            <a:pPr algn="ctr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VŽDY MĚKKÉ I</a:t>
            </a:r>
          </a:p>
          <a:p>
            <a:pPr algn="ctr"/>
            <a:endParaRPr lang="cs-CZ" sz="4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PŘIVLASTŇOVACÍ PŘÍDAVNÁ JMÉNA</a:t>
            </a:r>
          </a:p>
          <a:p>
            <a:pPr algn="ctr"/>
            <a:r>
              <a:rPr lang="cs-CZ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cs-CZ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SKLOŇUJÍ SE PODLE VZORU:</a:t>
            </a:r>
          </a:p>
          <a:p>
            <a:pPr algn="ctr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OTCŮV A MATČIN</a:t>
            </a:r>
            <a:endParaRPr lang="cs-CZ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cs-CZ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cs-CZ" sz="2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cs-CZ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031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354</TotalTime>
  <Words>281</Words>
  <Application>Microsoft Office PowerPoint</Application>
  <PresentationFormat>Předvádění na obrazovce (4:3)</PresentationFormat>
  <Paragraphs>154</Paragraphs>
  <Slides>5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Aerodynamika</vt:lpstr>
      <vt:lpstr>PŘÍDAVNÁ JMÉNA - VZORY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PROCENTA %</dc:title>
  <dc:creator>Miloslav Došek</dc:creator>
  <cp:lastModifiedBy>Miloslav Došek</cp:lastModifiedBy>
  <cp:revision>41</cp:revision>
  <dcterms:created xsi:type="dcterms:W3CDTF">2012-02-27T20:09:33Z</dcterms:created>
  <dcterms:modified xsi:type="dcterms:W3CDTF">2012-03-12T23:00:46Z</dcterms:modified>
</cp:coreProperties>
</file>