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4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E7703-8056-4144-9000-55BC1870B85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61987-FCB9-494F-8183-7289886BE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6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39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7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727" y="260648"/>
            <a:ext cx="8229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SLOVESA</a:t>
            </a:r>
            <a:endParaRPr lang="cs-CZ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91072" y="1419890"/>
            <a:ext cx="8048935" cy="4462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-SLOVA, KTERÁ VYJADŘUJÍ DĚJ        ČINNOST NEBO STAV-</a:t>
            </a:r>
            <a:endParaRPr lang="cs-CZ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3834" y="2992759"/>
            <a:ext cx="3234540" cy="34778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</a:t>
            </a:r>
          </a:p>
          <a:p>
            <a:pPr algn="ctr"/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HRÁT</a:t>
            </a: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PROGRAMOVAT</a:t>
            </a: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STAVĚT</a:t>
            </a: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PROVOKOVAT</a:t>
            </a:r>
          </a:p>
        </p:txBody>
      </p:sp>
      <p:sp>
        <p:nvSpPr>
          <p:cNvPr id="3" name="Šipka doprava se zářezem 2"/>
          <p:cNvSpPr/>
          <p:nvPr/>
        </p:nvSpPr>
        <p:spPr>
          <a:xfrm>
            <a:off x="4962483" y="1503180"/>
            <a:ext cx="542589" cy="27969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126020" y="1782875"/>
            <a:ext cx="2814132" cy="29854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</a:t>
            </a:r>
          </a:p>
          <a:p>
            <a:pPr algn="ctr"/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</a:t>
            </a: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MÍT</a:t>
            </a: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BÝT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22422" y="3238979"/>
            <a:ext cx="342157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ZMĚNA STAVU</a:t>
            </a:r>
          </a:p>
          <a:p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ZČERVENAT</a:t>
            </a:r>
          </a:p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ZRYCHLIT</a:t>
            </a:r>
          </a:p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ZKVALITNIT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Šipka dolů 13"/>
          <p:cNvSpPr/>
          <p:nvPr/>
        </p:nvSpPr>
        <p:spPr>
          <a:xfrm>
            <a:off x="1549076" y="3656406"/>
            <a:ext cx="504056" cy="504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8" name="Šipka dolů 17"/>
          <p:cNvSpPr/>
          <p:nvPr/>
        </p:nvSpPr>
        <p:spPr>
          <a:xfrm>
            <a:off x="4263511" y="2414126"/>
            <a:ext cx="504056" cy="5040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7181183" y="3932325"/>
            <a:ext cx="504056" cy="5040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40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0"/>
            <a:ext cx="8136904" cy="10772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 SLOVES URČUJEME:</a:t>
            </a:r>
          </a:p>
          <a:p>
            <a:pPr algn="ctr"/>
            <a:endParaRPr lang="cs-CZ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cs-CZ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OSOBU</a:t>
            </a:r>
          </a:p>
          <a:p>
            <a:pPr algn="ctr"/>
            <a:r>
              <a:rPr lang="cs-CZ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cs-CZ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ČÍSLO</a:t>
            </a:r>
          </a:p>
          <a:p>
            <a:pPr algn="ctr"/>
            <a:endParaRPr lang="cs-CZ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cs-CZ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ČAS</a:t>
            </a:r>
          </a:p>
          <a:p>
            <a:pPr algn="ctr"/>
            <a:endParaRPr lang="cs-CZ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cs-CZ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ZPŮSOB</a:t>
            </a:r>
          </a:p>
          <a:p>
            <a:pPr algn="ctr"/>
            <a:endParaRPr lang="cs-CZ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cs-CZ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cs-CZ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cs-CZ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354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74406"/>
            <a:ext cx="8568952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OSOBA  A  ČÍSLO</a:t>
            </a: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JÁ (MALUJI)</a:t>
            </a:r>
          </a:p>
          <a:p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TY (MALUJEŠ)</a:t>
            </a:r>
          </a:p>
          <a:p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ON, ONA, ONO (MALUJE)</a:t>
            </a:r>
          </a:p>
          <a:p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MY (MALUJEME)</a:t>
            </a:r>
          </a:p>
          <a:p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VY (MALUJETE) </a:t>
            </a:r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ONI (MALUJÍ)</a:t>
            </a: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dirty="0" smtClean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086884" y="1844824"/>
            <a:ext cx="3661580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JEDNOTNÉ ČÍSLO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223983" y="4113945"/>
            <a:ext cx="3223959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MNOŽNÉ ČÍSLO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5" name="Pravá složená závorka 4"/>
          <p:cNvSpPr/>
          <p:nvPr/>
        </p:nvSpPr>
        <p:spPr>
          <a:xfrm>
            <a:off x="4067944" y="3789040"/>
            <a:ext cx="1368152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ravá složená závorka 5"/>
          <p:cNvSpPr/>
          <p:nvPr/>
        </p:nvSpPr>
        <p:spPr>
          <a:xfrm>
            <a:off x="3563888" y="1628800"/>
            <a:ext cx="1872208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62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9357" y="620688"/>
            <a:ext cx="88204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ČAS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sz="2400" b="1" dirty="0" smtClean="0"/>
          </a:p>
          <a:p>
            <a:endParaRPr lang="cs-CZ" dirty="0" smtClean="0"/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PŘÍTOMNÝ (JDU, PERU)</a:t>
            </a:r>
          </a:p>
          <a:p>
            <a:pPr algn="ctr"/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MINULÝ (ŠEL JSEM, PRAL JSEM)</a:t>
            </a:r>
          </a:p>
          <a:p>
            <a:pPr algn="ctr"/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BUDOUCÍ (PŮJDU, BUDU PRÁT)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7" name="Picture 3" descr="C:\Users\miloslav.dosek\AppData\Local\Microsoft\Windows\Temporary Internet Files\Content.IE5\DJZ100KN\MC9003182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2151"/>
            <a:ext cx="1408806" cy="1485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727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23458"/>
            <a:ext cx="88204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ZPŮSOB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sz="2400" b="1" dirty="0" smtClean="0"/>
          </a:p>
          <a:p>
            <a:endParaRPr lang="cs-CZ" dirty="0" smtClean="0"/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OZNAMOVACÍ (KOUKÁ) </a:t>
            </a:r>
          </a:p>
          <a:p>
            <a:pPr algn="ctr"/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ROZKAZOVACÍ (KOUKEJ!)</a:t>
            </a:r>
          </a:p>
          <a:p>
            <a:pPr algn="ctr"/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PODMIŇOVACÍ (KOUKAL BY)</a:t>
            </a:r>
          </a:p>
          <a:p>
            <a:pPr algn="ctr"/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531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305</TotalTime>
  <Words>118</Words>
  <Application>Microsoft Office PowerPoint</Application>
  <PresentationFormat>Předvádění na obrazovce (4:3)</PresentationFormat>
  <Paragraphs>70</Paragraphs>
  <Slides>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SLOVESA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PROCENTA %</dc:title>
  <dc:creator>Miloslav Došek</dc:creator>
  <cp:lastModifiedBy>Miloslav Došek</cp:lastModifiedBy>
  <cp:revision>37</cp:revision>
  <dcterms:created xsi:type="dcterms:W3CDTF">2012-02-27T20:09:33Z</dcterms:created>
  <dcterms:modified xsi:type="dcterms:W3CDTF">2012-03-12T23:21:03Z</dcterms:modified>
</cp:coreProperties>
</file>