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57" r:id="rId3"/>
    <p:sldId id="261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E7703-8056-4144-9000-55BC1870B85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1987-FCB9-494F-8183-7289886BE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6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39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6FCEF9-A518-46B8-AD2B-12E6F1B4911F}" type="datetimeFigureOut">
              <a:rPr lang="cs-CZ" smtClean="0"/>
              <a:t>14.3.2012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000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PROCENTA %</a:t>
            </a:r>
            <a:endParaRPr lang="cs-CZ" sz="6000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26226" y="1916832"/>
            <a:ext cx="6068541" cy="1015663"/>
          </a:xfrm>
          <a:prstGeom prst="rect">
            <a:avLst/>
          </a:prstGeom>
          <a:noFill/>
          <a:ln w="76200">
            <a:solidFill>
              <a:schemeClr val="accent1">
                <a:alpha val="57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     - VYJADŘUJÍ ČÁST Z CELKU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000" b="1" dirty="0" smtClean="0"/>
              <a:t>- PŘIČEMŽ CELEK JE VŽDY 100 %</a:t>
            </a:r>
            <a:endParaRPr lang="cs-CZ" sz="2000" b="1" dirty="0"/>
          </a:p>
        </p:txBody>
      </p:sp>
      <p:pic>
        <p:nvPicPr>
          <p:cNvPr id="1028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824" y="3311147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452" y="3311147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165" y="3318729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14" y="3311147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10" y="3311147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814" y="3324021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442" y="3324021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55" y="3331603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904" y="3324021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100" y="3324021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580112" y="3473569"/>
            <a:ext cx="2629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MÍSE MÁME 10 HRUŠEK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43904" y="4139788"/>
            <a:ext cx="292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 HRUŠEK = 1 CELEK = 100%</a:t>
            </a:r>
          </a:p>
        </p:txBody>
      </p:sp>
      <p:pic>
        <p:nvPicPr>
          <p:cNvPr id="20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245" y="4970997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122" y="5790438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143" y="5790438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C:\Users\miloslav.dosek\AppData\Local\Microsoft\Windows\Temporary Internet Files\Content.IE5\8TPDDR0M\MC9001935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484" y="5790438"/>
            <a:ext cx="46934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4350212" y="5215327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 HRUŠKA = 10%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35950" y="5929808"/>
            <a:ext cx="172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 HRUŠKY = 30%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83748" y="400127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ZÁKLAD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483748" y="5745142"/>
            <a:ext cx="2501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PROCENTOVÁ ČÁST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0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43575"/>
            <a:ext cx="792088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  PROCENTA MŮŽEME VŽDY PŘEPSAT DO ZLOMKU</a:t>
            </a:r>
            <a:endParaRPr lang="cs-CZ" sz="2400" b="1" dirty="0"/>
          </a:p>
          <a:p>
            <a:r>
              <a:rPr lang="cs-CZ" sz="2400" b="1" dirty="0" smtClean="0"/>
              <a:t> </a:t>
            </a:r>
          </a:p>
          <a:p>
            <a:r>
              <a:rPr lang="cs-CZ" sz="2400" b="1" dirty="0" smtClean="0"/>
              <a:t>       1 PROCENTO JE 1 SETINA CELKU  = 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           V DOLNÍ ČÁSTI ZLOMKU JE VŽDY 100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6505890" y="1484784"/>
                <a:ext cx="66236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0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b="1" i="0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890" y="1484784"/>
                <a:ext cx="662361" cy="6127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3589544" y="3172609"/>
            <a:ext cx="91723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6 % =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 </a:t>
            </a:r>
          </a:p>
          <a:p>
            <a:r>
              <a:rPr lang="cs-CZ" sz="2000" b="1" dirty="0" smtClean="0"/>
              <a:t>25% =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50% =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81% =</a:t>
            </a:r>
            <a:endParaRPr lang="cs-CZ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4427984" y="3095538"/>
                <a:ext cx="612667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1" i="0" smtClean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cs-CZ" sz="1600" b="1" i="0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cs-CZ" sz="1600" b="1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095538"/>
                <a:ext cx="612667" cy="5549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4475018" y="4005064"/>
                <a:ext cx="612667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cs-CZ" sz="1600" b="1" i="1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018" y="4005064"/>
                <a:ext cx="612667" cy="5599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4488991" y="4869160"/>
                <a:ext cx="612667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1" i="0" smtClean="0">
                              <a:latin typeface="Cambria Math"/>
                            </a:rPr>
                            <m:t>𝟓𝟎</m:t>
                          </m:r>
                        </m:num>
                        <m:den>
                          <m:r>
                            <a:rPr lang="cs-CZ" sz="1600" b="1" i="0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cs-CZ" sz="1600" b="1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991" y="4869160"/>
                <a:ext cx="612667" cy="5599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4506783" y="5787748"/>
                <a:ext cx="612667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1" i="0" smtClean="0">
                              <a:latin typeface="Cambria Math"/>
                            </a:rPr>
                            <m:t>𝟖𝟏</m:t>
                          </m:r>
                        </m:num>
                        <m:den>
                          <m:r>
                            <a:rPr lang="cs-CZ" sz="1600" b="1" i="0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cs-CZ" sz="1600" b="1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783" y="5787748"/>
                <a:ext cx="612667" cy="55496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se šipkou 18"/>
          <p:cNvCxnSpPr/>
          <p:nvPr/>
        </p:nvCxnSpPr>
        <p:spPr>
          <a:xfrm flipV="1">
            <a:off x="4048163" y="4147838"/>
            <a:ext cx="627073" cy="13720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3907550" y="3244729"/>
            <a:ext cx="692638" cy="597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>
            <a:off x="4349185" y="3434355"/>
            <a:ext cx="691466" cy="2161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4488991" y="4348882"/>
            <a:ext cx="691466" cy="2161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55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2" grpId="0"/>
      <p:bldP spid="14" grpId="0"/>
      <p:bldP spid="15" grpId="0"/>
      <p:bldP spid="16" grpId="0"/>
      <p:bldP spid="17" grpId="0"/>
      <p:bldP spid="31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260648"/>
            <a:ext cx="68407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V obchodě zlevnili počítač o 20%. Původní cena počítače byla 20 000 Kč. Jaká je cena počítače po slevě?</a:t>
            </a:r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100%.....................................20 000 Kč 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1%..........................................200 Kč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20%........................................4 000 Kč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20 000 Kč – 4 000 Kč (20%) = 16 000 Kč</a:t>
            </a:r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Cena počítače po slevě je 16 000 Kč.</a:t>
            </a:r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5220071" y="3028310"/>
            <a:ext cx="244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20 000 Kč : 100 = 200 Kč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87292" y="3832439"/>
            <a:ext cx="21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20 . 200 Kč = 4000 Kč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35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256</TotalTime>
  <Words>178</Words>
  <Application>Microsoft Office PowerPoint</Application>
  <PresentationFormat>Předvádění na obrazovce (4:3)</PresentationFormat>
  <Paragraphs>50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Došky</vt:lpstr>
      <vt:lpstr>PROCENTA %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PROCENTA %</dc:title>
  <dc:creator>Miloslav Došek</dc:creator>
  <cp:lastModifiedBy>Miloslav Došek</cp:lastModifiedBy>
  <cp:revision>18</cp:revision>
  <dcterms:created xsi:type="dcterms:W3CDTF">2012-02-27T20:09:33Z</dcterms:created>
  <dcterms:modified xsi:type="dcterms:W3CDTF">2012-03-14T07:14:53Z</dcterms:modified>
</cp:coreProperties>
</file>